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EB Garamond" charset="0"/>
      <p:regular r:id="rId14"/>
      <p:bold r:id="rId15"/>
      <p:italic r:id="rId16"/>
      <p:boldItalic r:id="rId17"/>
    </p:embeddedFont>
    <p:embeddedFont>
      <p:font typeface="EB Garamond Medium" charset="0"/>
      <p:regular r:id="rId18"/>
      <p:bold r:id="rId19"/>
      <p:italic r:id="rId20"/>
      <p:boldItalic r:id="rId21"/>
    </p:embeddedFont>
    <p:embeddedFont>
      <p:font typeface="EB Garamond SemiBold" charset="0"/>
      <p:regular r:id="rId22"/>
      <p:bold r:id="rId23"/>
      <p:italic r:id="rId24"/>
      <p:boldItalic r:id="rId25"/>
    </p:embeddedFont>
    <p:embeddedFont>
      <p:font typeface="Calibri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-546" y="-1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</a:t>
            </a:r>
            <a:r>
              <a:rPr lang="en-US" smtClean="0"/>
              <a:t>–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</a:t>
            </a:r>
            <a:r>
              <a:rPr lang="en-US" sz="1600" b="1" i="0" u="none" strike="noStrike" cap="none" dirty="0" smtClean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of Front End </a:t>
            </a:r>
            <a:endParaRPr sz="1600" b="1" i="0" u="none" strike="noStrike" cap="none" dirty="0" smtClean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 smtClean="0">
                <a:ea typeface="EB Garamond Medium" charset="0"/>
                <a:cs typeface="EB Garamond Medium" charset="0"/>
              </a:rPr>
              <a:t>Create Front end using HTML, CSS, Bootstrap</a:t>
            </a:r>
            <a:endParaRPr lang="en-US" dirty="0" smtClean="0">
              <a:solidFill>
                <a:schemeClr val="dk1"/>
              </a:solidFill>
              <a:ea typeface="EB Garamond Medium" charset="0"/>
              <a:cs typeface="EB Garamond Medium" charset="0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 smtClean="0"/>
              <a:t>upload </a:t>
            </a:r>
            <a:r>
              <a:rPr lang="en-US" dirty="0"/>
              <a:t>this task in </a:t>
            </a:r>
            <a:r>
              <a:rPr lang="en-US" dirty="0" err="1"/>
              <a:t>GitHub</a:t>
            </a:r>
            <a:r>
              <a:rPr lang="en-US" dirty="0"/>
              <a:t> and add repository link</a:t>
            </a:r>
            <a:endParaRPr lang="en-US" dirty="0">
              <a:solidFill>
                <a:schemeClr val="dk1"/>
              </a:solidFill>
              <a:ea typeface="EB Garamond Medium" charset="0"/>
              <a:cs typeface="EB Garamond Medium" charset="0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html pages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 i="0" u="none" strike="noStrike" cap="none" dirty="0" smtClean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necessary 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page is created using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html,css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bootsrap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 smtClean="0">
                <a:latin typeface="EB Garamond"/>
                <a:ea typeface="EB Garamond"/>
                <a:cs typeface="EB Garamond"/>
                <a:sym typeface="EB Garamond"/>
              </a:rPr>
              <a:t>Create html page and write codes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 smtClean="0">
                <a:latin typeface="EB Garamond"/>
                <a:ea typeface="EB Garamond"/>
                <a:cs typeface="EB Garamond"/>
                <a:sym typeface="EB Garamond"/>
              </a:rPr>
              <a:t>Write </a:t>
            </a:r>
            <a:r>
              <a:rPr lang="en-US" sz="1000" b="0" dirty="0" err="1" smtClean="0">
                <a:latin typeface="EB Garamond"/>
                <a:ea typeface="EB Garamond"/>
                <a:cs typeface="EB Garamond"/>
                <a:sym typeface="EB Garamond"/>
              </a:rPr>
              <a:t>css</a:t>
            </a:r>
            <a:r>
              <a:rPr lang="en-US" sz="1000" b="0" dirty="0" smtClean="0">
                <a:latin typeface="EB Garamond"/>
                <a:ea typeface="EB Garamond"/>
                <a:cs typeface="EB Garamond"/>
                <a:sym typeface="EB Garamond"/>
              </a:rPr>
              <a:t> codes for styling the page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30855" y="1995073"/>
            <a:ext cx="316671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https://github.com/20CSA42SANTHOSH/PortFolioWebsite_NM/tree/main/Task2_FrontEnd</a:t>
            </a:r>
            <a:endParaRPr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207</Words>
  <Application>Microsoft Office PowerPoint</Application>
  <PresentationFormat>On-screen Show (16:9)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Public Sans</vt:lpstr>
      <vt:lpstr>EB Garamond</vt:lpstr>
      <vt:lpstr>EB Garamond Medium</vt:lpstr>
      <vt:lpstr>EB Garamond SemiBold</vt:lpstr>
      <vt:lpstr>Times New Roman</vt:lpstr>
      <vt:lpstr>Noto Sans Symbols</vt:lpstr>
      <vt:lpstr>Calibri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14</cp:revision>
  <dcterms:created xsi:type="dcterms:W3CDTF">2020-08-13T11:21:46Z</dcterms:created>
  <dcterms:modified xsi:type="dcterms:W3CDTF">2023-11-01T04:33:32Z</dcterms:modified>
</cp:coreProperties>
</file>